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4" r:id="rId8"/>
    <p:sldId id="265" r:id="rId9"/>
    <p:sldId id="263" r:id="rId10"/>
    <p:sldId id="272" r:id="rId11"/>
    <p:sldId id="266" r:id="rId12"/>
    <p:sldId id="267" r:id="rId13"/>
    <p:sldId id="269" r:id="rId14"/>
    <p:sldId id="268" r:id="rId15"/>
    <p:sldId id="271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8980A-1101-42FB-A314-FADC5DEEB188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29F7-A533-4F71-B94C-F54374D787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8980A-1101-42FB-A314-FADC5DEEB188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29F7-A533-4F71-B94C-F54374D787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8980A-1101-42FB-A314-FADC5DEEB188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29F7-A533-4F71-B94C-F54374D787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8980A-1101-42FB-A314-FADC5DEEB188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29F7-A533-4F71-B94C-F54374D787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8980A-1101-42FB-A314-FADC5DEEB188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29F7-A533-4F71-B94C-F54374D787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8980A-1101-42FB-A314-FADC5DEEB188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29F7-A533-4F71-B94C-F54374D787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8980A-1101-42FB-A314-FADC5DEEB188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29F7-A533-4F71-B94C-F54374D787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8980A-1101-42FB-A314-FADC5DEEB188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29F7-A533-4F71-B94C-F54374D787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8980A-1101-42FB-A314-FADC5DEEB188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29F7-A533-4F71-B94C-F54374D787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8980A-1101-42FB-A314-FADC5DEEB188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29F7-A533-4F71-B94C-F54374D787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8980A-1101-42FB-A314-FADC5DEEB188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29F7-A533-4F71-B94C-F54374D787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8980A-1101-42FB-A314-FADC5DEEB188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429F7-A533-4F71-B94C-F54374D787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57400"/>
            <a:ext cx="7772400" cy="1470025"/>
          </a:xfrm>
        </p:spPr>
        <p:txBody>
          <a:bodyPr/>
          <a:lstStyle/>
          <a:p>
            <a:r>
              <a:rPr lang="en-US" dirty="0" smtClean="0"/>
              <a:t>ALKITAB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Raker</a:t>
            </a:r>
            <a:r>
              <a:rPr lang="en-US" dirty="0" smtClean="0"/>
              <a:t> YLSA 2014</a:t>
            </a:r>
            <a:endParaRPr lang="en-US" dirty="0"/>
          </a:p>
        </p:txBody>
      </p:sp>
      <p:pic>
        <p:nvPicPr>
          <p:cNvPr id="5" name="Picture 4" descr="aksarajaw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71662" y="3205162"/>
            <a:ext cx="5400675" cy="447674"/>
          </a:xfrm>
          <a:prstGeom prst="rect">
            <a:avLst/>
          </a:prstGeom>
        </p:spPr>
      </p:pic>
      <p:pic>
        <p:nvPicPr>
          <p:cNvPr id="16386" name="Picture 2" descr="https://lh6.googleusercontent.com/-1jv3t3HECLg/Ss3YAU3jufI/AAAAAAAAA2c/5K-UBvTPmJw/s250/sabd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6096000"/>
            <a:ext cx="238125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word-analysi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38400" y="158689"/>
            <a:ext cx="3733799" cy="6482859"/>
          </a:xfrm>
        </p:spPr>
      </p:pic>
      <p:sp>
        <p:nvSpPr>
          <p:cNvPr id="5" name="Oval 4"/>
          <p:cNvSpPr/>
          <p:nvPr/>
        </p:nvSpPr>
        <p:spPr>
          <a:xfrm>
            <a:off x="3886200" y="4191000"/>
            <a:ext cx="9906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 descr="https://lh6.googleusercontent.com/-sXPt3cQfvWc/SsCvpd6M4AI/AAAAAAAAAoM/z5UxXgpMqzw/s300/banner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6096000"/>
            <a:ext cx="285750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concordanc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4185"/>
          <a:stretch>
            <a:fillRect/>
          </a:stretch>
        </p:blipFill>
        <p:spPr>
          <a:xfrm>
            <a:off x="1524000" y="304800"/>
            <a:ext cx="5791200" cy="6368220"/>
          </a:xfrm>
        </p:spPr>
      </p:pic>
      <p:pic>
        <p:nvPicPr>
          <p:cNvPr id="4" name="Picture 2" descr="https://lh6.googleusercontent.com/-sXPt3cQfvWc/SsCvpd6M4AI/AAAAAAAAAoM/z5UxXgpMqzw/s300/banner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6096000"/>
            <a:ext cx="285750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Alkitab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Transliterasi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Alkitab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Jawa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(Latin)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ke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aksara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Jawa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secara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otomatis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4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edisi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PB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aksara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Jawa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2 PL</a:t>
            </a:r>
          </a:p>
          <a:p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Analisis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per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kata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tabel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Konkordansi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(Latin-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Jawa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r>
              <a:rPr lang="en-US" i="1" dirty="0" smtClean="0"/>
              <a:t>Highlight searched term</a:t>
            </a:r>
            <a:endParaRPr lang="en-US" i="1" dirty="0"/>
          </a:p>
        </p:txBody>
      </p:sp>
      <p:pic>
        <p:nvPicPr>
          <p:cNvPr id="4" name="Picture 3" descr="aksarajaw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609600"/>
            <a:ext cx="5400675" cy="447674"/>
          </a:xfrm>
          <a:prstGeom prst="rect">
            <a:avLst/>
          </a:prstGeom>
        </p:spPr>
      </p:pic>
      <p:pic>
        <p:nvPicPr>
          <p:cNvPr id="5" name="Picture 2" descr="https://lh6.googleusercontent.com/-sXPt3cQfvWc/SsCvpd6M4AI/AAAAAAAAAoM/z5UxXgpMqzw/s300/banner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6096000"/>
            <a:ext cx="285750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concordanc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4237"/>
          <a:stretch>
            <a:fillRect/>
          </a:stretch>
        </p:blipFill>
        <p:spPr>
          <a:xfrm>
            <a:off x="1524000" y="304800"/>
            <a:ext cx="5791200" cy="6510304"/>
          </a:xfrm>
        </p:spPr>
      </p:pic>
      <p:sp>
        <p:nvSpPr>
          <p:cNvPr id="5" name="Oval 4"/>
          <p:cNvSpPr/>
          <p:nvPr/>
        </p:nvSpPr>
        <p:spPr>
          <a:xfrm>
            <a:off x="1295400" y="609600"/>
            <a:ext cx="55626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2" descr="https://lh6.googleusercontent.com/-sXPt3cQfvWc/SsCvpd6M4AI/AAAAAAAAAoM/z5UxXgpMqzw/s300/banner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6096000"/>
            <a:ext cx="285750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earc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76200"/>
            <a:ext cx="9166080" cy="6705600"/>
          </a:xfrm>
        </p:spPr>
      </p:pic>
      <p:pic>
        <p:nvPicPr>
          <p:cNvPr id="5" name="Picture 2" descr="https://lh6.googleusercontent.com/-sXPt3cQfvWc/SsCvpd6M4AI/AAAAAAAAAoM/z5UxXgpMqzw/s300/banner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6096000"/>
            <a:ext cx="285750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Evaluasi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i="1" dirty="0" smtClean="0"/>
              <a:t>Why?</a:t>
            </a:r>
          </a:p>
          <a:p>
            <a:r>
              <a:rPr lang="en-US" sz="2800" dirty="0" err="1" smtClean="0"/>
              <a:t>Bisa</a:t>
            </a:r>
            <a:r>
              <a:rPr lang="en-US" sz="2800" dirty="0" smtClean="0"/>
              <a:t> </a:t>
            </a:r>
            <a:r>
              <a:rPr lang="en-US" sz="2800" dirty="0" err="1" smtClean="0"/>
              <a:t>memahami</a:t>
            </a:r>
            <a:r>
              <a:rPr lang="en-US" sz="2800" dirty="0" smtClean="0"/>
              <a:t> </a:t>
            </a:r>
            <a:r>
              <a:rPr lang="en-US" sz="2800" dirty="0" err="1" smtClean="0"/>
              <a:t>Firman</a:t>
            </a:r>
            <a:r>
              <a:rPr lang="en-US" sz="2800" dirty="0" smtClean="0"/>
              <a:t> </a:t>
            </a:r>
            <a:r>
              <a:rPr lang="en-US" sz="2800" dirty="0" err="1" smtClean="0"/>
              <a:t>Tuhan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bahasa</a:t>
            </a:r>
            <a:r>
              <a:rPr lang="en-US" sz="2800" dirty="0" smtClean="0"/>
              <a:t> </a:t>
            </a:r>
            <a:r>
              <a:rPr lang="en-US" sz="2800" dirty="0" err="1" smtClean="0"/>
              <a:t>ibu</a:t>
            </a:r>
            <a:endParaRPr lang="en-US" sz="2800" dirty="0" smtClean="0"/>
          </a:p>
          <a:p>
            <a:r>
              <a:rPr lang="en-US" sz="2800" dirty="0" err="1" smtClean="0"/>
              <a:t>Bahasa</a:t>
            </a:r>
            <a:r>
              <a:rPr lang="en-US" sz="2800" dirty="0" smtClean="0"/>
              <a:t> </a:t>
            </a:r>
            <a:r>
              <a:rPr lang="en-US" sz="2800" dirty="0" err="1" smtClean="0"/>
              <a:t>Jawa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bahasa</a:t>
            </a:r>
            <a:r>
              <a:rPr lang="en-US" sz="2800" dirty="0" smtClean="0"/>
              <a:t> </a:t>
            </a:r>
            <a:r>
              <a:rPr lang="en-US" sz="2800" dirty="0" err="1" smtClean="0"/>
              <a:t>ibu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80 </a:t>
            </a:r>
            <a:r>
              <a:rPr lang="en-US" sz="2800" dirty="0" err="1" smtClean="0"/>
              <a:t>juta</a:t>
            </a:r>
            <a:r>
              <a:rPr lang="en-US" sz="2800" dirty="0" smtClean="0"/>
              <a:t> </a:t>
            </a:r>
            <a:r>
              <a:rPr lang="en-US" sz="2800" dirty="0" err="1" smtClean="0"/>
              <a:t>orang</a:t>
            </a:r>
            <a:endParaRPr lang="en-US" sz="2800" dirty="0" smtClean="0"/>
          </a:p>
          <a:p>
            <a:r>
              <a:rPr lang="en-US" sz="2800" dirty="0" err="1" smtClean="0"/>
              <a:t>Aksara</a:t>
            </a:r>
            <a:r>
              <a:rPr lang="en-US" sz="2800" dirty="0" smtClean="0"/>
              <a:t> </a:t>
            </a:r>
            <a:r>
              <a:rPr lang="en-US" sz="2800" dirty="0" err="1" smtClean="0"/>
              <a:t>Jawa</a:t>
            </a:r>
            <a:r>
              <a:rPr lang="en-US" sz="2800" dirty="0" smtClean="0"/>
              <a:t> </a:t>
            </a:r>
            <a:r>
              <a:rPr lang="en-US" sz="2800" dirty="0" err="1" smtClean="0"/>
              <a:t>mulai</a:t>
            </a:r>
            <a:r>
              <a:rPr lang="en-US" sz="2800" dirty="0" smtClean="0"/>
              <a:t>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kembali</a:t>
            </a:r>
            <a:endParaRPr lang="en-US" sz="2800" dirty="0" smtClean="0"/>
          </a:p>
          <a:p>
            <a:r>
              <a:rPr lang="en-US" sz="2800" dirty="0" err="1" smtClean="0"/>
              <a:t>Sejarah</a:t>
            </a:r>
            <a:r>
              <a:rPr lang="en-US" sz="2800" dirty="0" smtClean="0"/>
              <a:t> </a:t>
            </a:r>
            <a:r>
              <a:rPr lang="en-US" sz="2800" dirty="0" err="1" smtClean="0"/>
              <a:t>Alkitab</a:t>
            </a:r>
            <a:r>
              <a:rPr lang="en-US" sz="2800" dirty="0" smtClean="0"/>
              <a:t> </a:t>
            </a:r>
            <a:r>
              <a:rPr lang="en-US" sz="2800" dirty="0" err="1" smtClean="0"/>
              <a:t>Aksara</a:t>
            </a:r>
            <a:r>
              <a:rPr lang="en-US" sz="2800" dirty="0" smtClean="0"/>
              <a:t> </a:t>
            </a:r>
            <a:r>
              <a:rPr lang="en-US" sz="2800" dirty="0" err="1" smtClean="0"/>
              <a:t>Jawa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panjang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Alkitab</a:t>
            </a:r>
            <a:r>
              <a:rPr lang="en-US" sz="2800" dirty="0" smtClean="0"/>
              <a:t> </a:t>
            </a:r>
            <a:r>
              <a:rPr lang="en-US" sz="2800" dirty="0" err="1" smtClean="0"/>
              <a:t>Jawa</a:t>
            </a:r>
            <a:r>
              <a:rPr lang="en-US" sz="2800" dirty="0" smtClean="0"/>
              <a:t> Latin</a:t>
            </a:r>
          </a:p>
          <a:p>
            <a:r>
              <a:rPr lang="en-US" sz="2800" dirty="0" err="1" smtClean="0"/>
              <a:t>Teknologi</a:t>
            </a:r>
            <a:r>
              <a:rPr lang="en-US" sz="2800" dirty="0" smtClean="0"/>
              <a:t> </a:t>
            </a:r>
            <a:r>
              <a:rPr lang="en-US" sz="2800" dirty="0" err="1" smtClean="0"/>
              <a:t>memungkinan</a:t>
            </a:r>
            <a:r>
              <a:rPr lang="en-US" sz="2800" dirty="0" smtClean="0"/>
              <a:t> </a:t>
            </a:r>
            <a:r>
              <a:rPr lang="en-US" sz="2800" dirty="0" err="1" smtClean="0"/>
              <a:t>pengetikan</a:t>
            </a:r>
            <a:r>
              <a:rPr lang="en-US" sz="2800" dirty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tampilan</a:t>
            </a:r>
            <a:r>
              <a:rPr lang="en-US" sz="2800" dirty="0" smtClean="0"/>
              <a:t> </a:t>
            </a:r>
            <a:r>
              <a:rPr lang="en-US" sz="2800" dirty="0" err="1" smtClean="0"/>
              <a:t>aksara</a:t>
            </a:r>
            <a:r>
              <a:rPr lang="en-US" sz="2800" dirty="0" smtClean="0"/>
              <a:t> </a:t>
            </a:r>
            <a:r>
              <a:rPr lang="en-US" sz="2800" dirty="0" err="1" smtClean="0"/>
              <a:t>Jawa</a:t>
            </a:r>
            <a:r>
              <a:rPr lang="en-US" sz="2800" dirty="0" smtClean="0"/>
              <a:t>, </a:t>
            </a:r>
            <a:r>
              <a:rPr lang="en-US" sz="2800" dirty="0" err="1" smtClean="0"/>
              <a:t>serta</a:t>
            </a:r>
            <a:r>
              <a:rPr lang="en-US" sz="2800" dirty="0" smtClean="0"/>
              <a:t> </a:t>
            </a:r>
            <a:r>
              <a:rPr lang="en-US" sz="2800" dirty="0" err="1" smtClean="0"/>
              <a:t>transliterasi</a:t>
            </a:r>
            <a:r>
              <a:rPr lang="en-US" sz="2800" dirty="0" smtClean="0"/>
              <a:t> </a:t>
            </a:r>
            <a:r>
              <a:rPr lang="en-US" sz="2800" dirty="0" err="1" smtClean="0"/>
              <a:t>otomatis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IT 4 GOD!</a:t>
            </a:r>
            <a:endParaRPr lang="en-US" sz="2800" dirty="0"/>
          </a:p>
        </p:txBody>
      </p:sp>
      <p:pic>
        <p:nvPicPr>
          <p:cNvPr id="4" name="Picture 2" descr="https://lh6.googleusercontent.com/-sXPt3cQfvWc/SsCvpd6M4AI/AAAAAAAAAoM/z5UxXgpMqzw/s300/banner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6096000"/>
            <a:ext cx="285750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Rencana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Online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Alkitab</a:t>
            </a:r>
            <a:r>
              <a:rPr lang="en-US" sz="2800" dirty="0" smtClean="0"/>
              <a:t> SABDA/</a:t>
            </a:r>
            <a:r>
              <a:rPr lang="en-US" sz="2800" dirty="0" err="1" smtClean="0"/>
              <a:t>mobi</a:t>
            </a:r>
            <a:r>
              <a:rPr lang="en-US" sz="2800" dirty="0" smtClean="0"/>
              <a:t>/net (</a:t>
            </a:r>
            <a:r>
              <a:rPr lang="en-US" sz="2800" dirty="0" err="1" smtClean="0"/>
              <a:t>modul</a:t>
            </a:r>
            <a:r>
              <a:rPr lang="en-US" sz="2800" dirty="0" smtClean="0"/>
              <a:t>)/</a:t>
            </a:r>
            <a:r>
              <a:rPr lang="en-US" sz="2800" dirty="0" err="1" smtClean="0"/>
              <a:t>pdf</a:t>
            </a:r>
            <a:endParaRPr lang="en-US" sz="2800" dirty="0" smtClean="0"/>
          </a:p>
          <a:p>
            <a:r>
              <a:rPr lang="en-US" sz="2800" dirty="0" smtClean="0"/>
              <a:t>Update </a:t>
            </a:r>
            <a:r>
              <a:rPr lang="en-US" sz="2800" dirty="0" err="1" smtClean="0"/>
              <a:t>Sejarah</a:t>
            </a:r>
            <a:r>
              <a:rPr lang="en-US" sz="2800" dirty="0" smtClean="0"/>
              <a:t> </a:t>
            </a:r>
            <a:r>
              <a:rPr lang="en-US" sz="2800" dirty="0" err="1" smtClean="0"/>
              <a:t>Alkitab</a:t>
            </a:r>
            <a:r>
              <a:rPr lang="en-US" sz="2800" dirty="0" smtClean="0"/>
              <a:t> Indonesia</a:t>
            </a:r>
          </a:p>
          <a:p>
            <a:r>
              <a:rPr lang="en-US" sz="2800" i="1" dirty="0" smtClean="0"/>
              <a:t>Feedback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koreksi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kesalahan</a:t>
            </a:r>
            <a:r>
              <a:rPr lang="en-US" sz="2800" dirty="0" smtClean="0"/>
              <a:t> </a:t>
            </a:r>
            <a:r>
              <a:rPr lang="en-US" sz="2800" dirty="0" err="1" smtClean="0"/>
              <a:t>transliterasi</a:t>
            </a:r>
            <a:endParaRPr lang="en-US" sz="2800" dirty="0" smtClean="0"/>
          </a:p>
          <a:p>
            <a:r>
              <a:rPr lang="en-US" sz="2800" dirty="0" err="1" smtClean="0"/>
              <a:t>Sesuaikan</a:t>
            </a:r>
            <a:r>
              <a:rPr lang="en-US" sz="2800" dirty="0" smtClean="0"/>
              <a:t> </a:t>
            </a:r>
            <a:r>
              <a:rPr lang="en-US" sz="2800" dirty="0" err="1" smtClean="0"/>
              <a:t>peraturan</a:t>
            </a:r>
            <a:r>
              <a:rPr lang="en-US" sz="2800" dirty="0" smtClean="0"/>
              <a:t> </a:t>
            </a:r>
            <a:r>
              <a:rPr lang="en-US" sz="2800" dirty="0" err="1" smtClean="0"/>
              <a:t>penulisan</a:t>
            </a:r>
            <a:r>
              <a:rPr lang="en-US" sz="2800" dirty="0" smtClean="0"/>
              <a:t> </a:t>
            </a:r>
            <a:r>
              <a:rPr lang="en-US" sz="2800" dirty="0" err="1" smtClean="0"/>
              <a:t>aksara</a:t>
            </a:r>
            <a:r>
              <a:rPr lang="en-US" sz="2800" dirty="0" smtClean="0"/>
              <a:t> </a:t>
            </a:r>
            <a:r>
              <a:rPr lang="en-US" sz="2800" dirty="0" err="1" smtClean="0"/>
              <a:t>Jawa</a:t>
            </a:r>
            <a:r>
              <a:rPr lang="en-US" sz="2800" dirty="0" smtClean="0"/>
              <a:t> modern</a:t>
            </a:r>
          </a:p>
          <a:p>
            <a:r>
              <a:rPr lang="en-US" sz="2800" dirty="0" err="1" smtClean="0"/>
              <a:t>Aksara-aksara</a:t>
            </a:r>
            <a:r>
              <a:rPr lang="en-US" sz="2800" dirty="0" smtClean="0"/>
              <a:t> lain </a:t>
            </a:r>
            <a:r>
              <a:rPr lang="en-US" sz="2800" dirty="0" err="1" smtClean="0"/>
              <a:t>di</a:t>
            </a:r>
            <a:r>
              <a:rPr lang="en-US" sz="2800" dirty="0" smtClean="0"/>
              <a:t> Indonesia (Bali, </a:t>
            </a:r>
            <a:r>
              <a:rPr lang="en-US" sz="2800" dirty="0" err="1" smtClean="0"/>
              <a:t>Sunda</a:t>
            </a:r>
            <a:r>
              <a:rPr lang="en-US" sz="2800" dirty="0" smtClean="0"/>
              <a:t>, </a:t>
            </a:r>
            <a:r>
              <a:rPr lang="en-US" sz="2800" dirty="0" err="1" smtClean="0"/>
              <a:t>Batak</a:t>
            </a:r>
            <a:r>
              <a:rPr lang="en-US" sz="2800" dirty="0" smtClean="0"/>
              <a:t>, </a:t>
            </a:r>
            <a:r>
              <a:rPr lang="en-US" sz="2800" dirty="0" err="1" smtClean="0"/>
              <a:t>dll</a:t>
            </a:r>
            <a:r>
              <a:rPr lang="en-US" sz="2800" dirty="0" smtClean="0"/>
              <a:t>.)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(</a:t>
            </a:r>
            <a:r>
              <a:rPr lang="en-US" sz="2800" dirty="0" err="1" smtClean="0"/>
              <a:t>Komentar</a:t>
            </a:r>
            <a:r>
              <a:rPr lang="en-US" sz="2800" dirty="0" smtClean="0"/>
              <a:t> / </a:t>
            </a:r>
            <a:r>
              <a:rPr lang="en-US" sz="2800" dirty="0" err="1" smtClean="0"/>
              <a:t>masukan</a:t>
            </a:r>
            <a:r>
              <a:rPr lang="en-US" sz="2800" dirty="0" smtClean="0"/>
              <a:t>?)</a:t>
            </a:r>
            <a:endParaRPr lang="en-US" sz="2800" dirty="0"/>
          </a:p>
        </p:txBody>
      </p:sp>
      <p:pic>
        <p:nvPicPr>
          <p:cNvPr id="2050" name="Picture 2" descr="https://lh6.googleusercontent.com/-sXPt3cQfvWc/SsCvpd6M4AI/AAAAAAAAAoM/z5UxXgpMqzw/s300/banner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6096000"/>
            <a:ext cx="285750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Alkitab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Transliterasi</a:t>
            </a:r>
            <a:r>
              <a:rPr lang="en-US" dirty="0" smtClean="0"/>
              <a:t> </a:t>
            </a:r>
            <a:r>
              <a:rPr lang="en-US" dirty="0" err="1" smtClean="0"/>
              <a:t>Alkitab</a:t>
            </a:r>
            <a:r>
              <a:rPr lang="en-US" dirty="0" smtClean="0"/>
              <a:t> </a:t>
            </a:r>
            <a:r>
              <a:rPr lang="en-US" dirty="0" err="1" smtClean="0"/>
              <a:t>Jawa</a:t>
            </a:r>
            <a:r>
              <a:rPr lang="en-US" dirty="0" smtClean="0"/>
              <a:t> (Latin)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aksara</a:t>
            </a:r>
            <a:r>
              <a:rPr lang="en-US" dirty="0" smtClean="0"/>
              <a:t> </a:t>
            </a:r>
            <a:r>
              <a:rPr lang="en-US" dirty="0" err="1" smtClean="0"/>
              <a:t>Jawa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otomatis</a:t>
            </a:r>
            <a:endParaRPr lang="en-US" dirty="0" smtClean="0"/>
          </a:p>
          <a:p>
            <a:r>
              <a:rPr lang="en-US" dirty="0" smtClean="0"/>
              <a:t>4 </a:t>
            </a:r>
            <a:r>
              <a:rPr lang="en-US" dirty="0" err="1" smtClean="0"/>
              <a:t>edisi</a:t>
            </a:r>
            <a:r>
              <a:rPr lang="en-US" dirty="0" smtClean="0"/>
              <a:t> PB </a:t>
            </a:r>
            <a:r>
              <a:rPr lang="en-US" dirty="0" err="1" smtClean="0"/>
              <a:t>aksara</a:t>
            </a:r>
            <a:r>
              <a:rPr lang="en-US" dirty="0" smtClean="0"/>
              <a:t> </a:t>
            </a:r>
            <a:r>
              <a:rPr lang="en-US" dirty="0" err="1" smtClean="0"/>
              <a:t>Jawa</a:t>
            </a:r>
            <a:r>
              <a:rPr lang="en-US" dirty="0" smtClean="0"/>
              <a:t>, 2 </a:t>
            </a:r>
            <a:r>
              <a:rPr lang="en-US" dirty="0" err="1" smtClean="0"/>
              <a:t>edisi</a:t>
            </a:r>
            <a:r>
              <a:rPr lang="en-US" dirty="0" smtClean="0"/>
              <a:t> PL </a:t>
            </a:r>
            <a:endParaRPr lang="en-US" dirty="0"/>
          </a:p>
        </p:txBody>
      </p:sp>
      <p:pic>
        <p:nvPicPr>
          <p:cNvPr id="4" name="Picture 3" descr="aksarajaw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71725" y="609600"/>
            <a:ext cx="5400675" cy="447674"/>
          </a:xfrm>
          <a:prstGeom prst="rect">
            <a:avLst/>
          </a:prstGeom>
        </p:spPr>
      </p:pic>
      <p:pic>
        <p:nvPicPr>
          <p:cNvPr id="5" name="Picture 2" descr="https://lh6.googleusercontent.com/-sXPt3cQfvWc/SsCvpd6M4AI/AAAAAAAAAoM/z5UxXgpMqzw/s300/banner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6096000"/>
            <a:ext cx="285750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alkitab-aksar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0"/>
            <a:ext cx="8763000" cy="6869300"/>
          </a:xfrm>
        </p:spPr>
      </p:pic>
      <p:pic>
        <p:nvPicPr>
          <p:cNvPr id="5" name="Picture 2" descr="https://lh6.googleusercontent.com/-sXPt3cQfvWc/SsCvpd6M4AI/AAAAAAAAAoM/z5UxXgpMqzw/s300/banner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6096000"/>
            <a:ext cx="285750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alkitab-aksar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-54166"/>
            <a:ext cx="8763000" cy="6869301"/>
          </a:xfrm>
        </p:spPr>
      </p:pic>
      <p:pic>
        <p:nvPicPr>
          <p:cNvPr id="5" name="Picture 2" descr="https://lh6.googleusercontent.com/-sXPt3cQfvWc/SsCvpd6M4AI/AAAAAAAAAoM/z5UxXgpMqzw/s300/banner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6096000"/>
            <a:ext cx="285750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Alkitab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Transliterasi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Alkitab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Jawa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(Latin)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ke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aksara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Jawa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secara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otomatis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4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edisi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PB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aksara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Jawa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2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PL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err="1" smtClean="0"/>
              <a:t>Analisis</a:t>
            </a:r>
            <a:r>
              <a:rPr lang="en-US" dirty="0" smtClean="0"/>
              <a:t> per </a:t>
            </a:r>
            <a:r>
              <a:rPr lang="en-US" dirty="0" err="1" smtClean="0"/>
              <a:t>kata</a:t>
            </a:r>
            <a:r>
              <a:rPr lang="en-US" dirty="0" smtClean="0"/>
              <a:t> (</a:t>
            </a:r>
            <a:r>
              <a:rPr lang="en-US" dirty="0" err="1" smtClean="0"/>
              <a:t>tabel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Picture 3" descr="aksarajaw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71725" y="609600"/>
            <a:ext cx="5400675" cy="447674"/>
          </a:xfrm>
          <a:prstGeom prst="rect">
            <a:avLst/>
          </a:prstGeom>
        </p:spPr>
      </p:pic>
      <p:pic>
        <p:nvPicPr>
          <p:cNvPr id="5" name="Picture 2" descr="https://lh6.googleusercontent.com/-sXPt3cQfvWc/SsCvpd6M4AI/AAAAAAAAAoM/z5UxXgpMqzw/s300/banner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6096000"/>
            <a:ext cx="285750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word-analysi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38400" y="158689"/>
            <a:ext cx="3733799" cy="6482859"/>
          </a:xfrm>
        </p:spPr>
      </p:pic>
      <p:pic>
        <p:nvPicPr>
          <p:cNvPr id="5" name="Picture 2" descr="https://lh6.googleusercontent.com/-sXPt3cQfvWc/SsCvpd6M4AI/AAAAAAAAAoM/z5UxXgpMqzw/s300/banner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6096000"/>
            <a:ext cx="285750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Alkitab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Transliterasi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Alkitab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Jawa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(Latin)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ke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aksara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Jawa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secara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otomatis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4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edisi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PB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aksara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Jawa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2 PL</a:t>
            </a:r>
          </a:p>
          <a:p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Analisis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per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kata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tabel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r>
              <a:rPr lang="en-US" dirty="0" err="1" smtClean="0"/>
              <a:t>Konkordansi</a:t>
            </a:r>
            <a:r>
              <a:rPr lang="en-US" dirty="0" smtClean="0"/>
              <a:t> (Latin-</a:t>
            </a:r>
            <a:r>
              <a:rPr lang="en-US" dirty="0" err="1" smtClean="0"/>
              <a:t>Jawa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Picture 3" descr="aksarajaw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609600"/>
            <a:ext cx="5400675" cy="447674"/>
          </a:xfrm>
          <a:prstGeom prst="rect">
            <a:avLst/>
          </a:prstGeom>
        </p:spPr>
      </p:pic>
      <p:pic>
        <p:nvPicPr>
          <p:cNvPr id="5" name="Picture 2" descr="https://lh6.googleusercontent.com/-sXPt3cQfvWc/SsCvpd6M4AI/AAAAAAAAAoM/z5UxXgpMqzw/s300/banner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6096000"/>
            <a:ext cx="285750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word-analysi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38400" y="158689"/>
            <a:ext cx="3733799" cy="6482859"/>
          </a:xfrm>
        </p:spPr>
      </p:pic>
      <p:sp>
        <p:nvSpPr>
          <p:cNvPr id="5" name="Oval 4"/>
          <p:cNvSpPr/>
          <p:nvPr/>
        </p:nvSpPr>
        <p:spPr>
          <a:xfrm>
            <a:off x="2514600" y="4114800"/>
            <a:ext cx="9906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 descr="https://lh6.googleusercontent.com/-sXPt3cQfvWc/SsCvpd6M4AI/AAAAAAAAAoM/z5UxXgpMqzw/s300/banner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6096000"/>
            <a:ext cx="285750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concordanc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4237"/>
          <a:stretch>
            <a:fillRect/>
          </a:stretch>
        </p:blipFill>
        <p:spPr>
          <a:xfrm>
            <a:off x="1524000" y="304800"/>
            <a:ext cx="5791200" cy="6510304"/>
          </a:xfrm>
        </p:spPr>
      </p:pic>
      <p:pic>
        <p:nvPicPr>
          <p:cNvPr id="4" name="Picture 2" descr="https://lh6.googleusercontent.com/-sXPt3cQfvWc/SsCvpd6M4AI/AAAAAAAAAoM/z5UxXgpMqzw/s300/banner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6096000"/>
            <a:ext cx="285750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206</Words>
  <Application>Microsoft Office PowerPoint</Application>
  <PresentationFormat>On-screen Show (4:3)</PresentationFormat>
  <Paragraphs>36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ALKITAB</vt:lpstr>
      <vt:lpstr>Alkitab </vt:lpstr>
      <vt:lpstr>Slide 3</vt:lpstr>
      <vt:lpstr>Slide 4</vt:lpstr>
      <vt:lpstr>Alkitab </vt:lpstr>
      <vt:lpstr>Slide 6</vt:lpstr>
      <vt:lpstr>Alkitab </vt:lpstr>
      <vt:lpstr>Slide 8</vt:lpstr>
      <vt:lpstr>Slide 9</vt:lpstr>
      <vt:lpstr>Slide 10</vt:lpstr>
      <vt:lpstr>Slide 11</vt:lpstr>
      <vt:lpstr>Alkitab </vt:lpstr>
      <vt:lpstr>Slide 13</vt:lpstr>
      <vt:lpstr>Slide 14</vt:lpstr>
      <vt:lpstr>Evaluasi</vt:lpstr>
      <vt:lpstr>Rencana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ALKITAB</dc:title>
  <dc:creator>User4</dc:creator>
  <cp:lastModifiedBy>User1</cp:lastModifiedBy>
  <cp:revision>7</cp:revision>
  <dcterms:created xsi:type="dcterms:W3CDTF">2014-01-09T05:39:18Z</dcterms:created>
  <dcterms:modified xsi:type="dcterms:W3CDTF">2014-01-14T12:51:03Z</dcterms:modified>
</cp:coreProperties>
</file>